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60" r:id="rId7"/>
    <p:sldId id="263" r:id="rId8"/>
    <p:sldId id="264" r:id="rId9"/>
    <p:sldId id="265" r:id="rId10"/>
    <p:sldId id="257" r:id="rId11"/>
    <p:sldId id="258" r:id="rId12"/>
    <p:sldId id="259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1E241F3B-F193-4997-AF70-7F1BFD1FEC82}"/>
    <pc:docChg chg="undo custSel modSld">
      <pc:chgData name="Wiebke P." userId="efcaad3d062223a4" providerId="LiveId" clId="{1E241F3B-F193-4997-AF70-7F1BFD1FEC82}" dt="2023-01-25T14:09:37.442" v="91" actId="1076"/>
      <pc:docMkLst>
        <pc:docMk/>
      </pc:docMkLst>
      <pc:sldChg chg="modSp mod">
        <pc:chgData name="Wiebke P." userId="efcaad3d062223a4" providerId="LiveId" clId="{1E241F3B-F193-4997-AF70-7F1BFD1FEC82}" dt="2023-01-25T14:09:30.607" v="90" actId="1076"/>
        <pc:sldMkLst>
          <pc:docMk/>
          <pc:sldMk cId="2092493254" sldId="257"/>
        </pc:sldMkLst>
        <pc:grpChg chg="mod">
          <ac:chgData name="Wiebke P." userId="efcaad3d062223a4" providerId="LiveId" clId="{1E241F3B-F193-4997-AF70-7F1BFD1FEC82}" dt="2023-01-25T14:09:30.607" v="90" actId="1076"/>
          <ac:grpSpMkLst>
            <pc:docMk/>
            <pc:sldMk cId="2092493254" sldId="257"/>
            <ac:grpSpMk id="48" creationId="{0BECAA6E-EF45-D025-2C85-EEF060DE20FB}"/>
          </ac:grpSpMkLst>
        </pc:grpChg>
      </pc:sldChg>
      <pc:sldChg chg="modSp mod">
        <pc:chgData name="Wiebke P." userId="efcaad3d062223a4" providerId="LiveId" clId="{1E241F3B-F193-4997-AF70-7F1BFD1FEC82}" dt="2023-01-25T14:09:37.442" v="91" actId="1076"/>
        <pc:sldMkLst>
          <pc:docMk/>
          <pc:sldMk cId="3475202678" sldId="266"/>
        </pc:sldMkLst>
        <pc:grpChg chg="mod">
          <ac:chgData name="Wiebke P." userId="efcaad3d062223a4" providerId="LiveId" clId="{1E241F3B-F193-4997-AF70-7F1BFD1FEC82}" dt="2023-01-25T14:09:37.442" v="91" actId="1076"/>
          <ac:grpSpMkLst>
            <pc:docMk/>
            <pc:sldMk cId="3475202678" sldId="266"/>
            <ac:grpSpMk id="37" creationId="{023579DC-9799-FFF4-BBB1-02BA6A4C4A50}"/>
          </ac:grpSpMkLst>
        </pc:grpChg>
      </pc:sldChg>
      <pc:sldChg chg="addSp delSp modSp mod">
        <pc:chgData name="Wiebke P." userId="efcaad3d062223a4" providerId="LiveId" clId="{1E241F3B-F193-4997-AF70-7F1BFD1FEC82}" dt="2023-01-25T13:53:51.635" v="86" actId="1076"/>
        <pc:sldMkLst>
          <pc:docMk/>
          <pc:sldMk cId="719769437" sldId="267"/>
        </pc:sldMkLst>
        <pc:spChg chg="add del mod">
          <ac:chgData name="Wiebke P." userId="efcaad3d062223a4" providerId="LiveId" clId="{1E241F3B-F193-4997-AF70-7F1BFD1FEC82}" dt="2023-01-25T13:52:51.758" v="79" actId="790"/>
          <ac:spMkLst>
            <pc:docMk/>
            <pc:sldMk cId="719769437" sldId="267"/>
            <ac:spMk id="3" creationId="{433187AA-9C32-B1C0-1EB3-278B1297B2C1}"/>
          </ac:spMkLst>
        </pc:spChg>
        <pc:spChg chg="add del">
          <ac:chgData name="Wiebke P." userId="efcaad3d062223a4" providerId="LiveId" clId="{1E241F3B-F193-4997-AF70-7F1BFD1FEC82}" dt="2023-01-25T13:50:21.179" v="10" actId="478"/>
          <ac:spMkLst>
            <pc:docMk/>
            <pc:sldMk cId="719769437" sldId="267"/>
            <ac:spMk id="4" creationId="{56429F33-6BA4-DBB5-865D-C168F8B7014C}"/>
          </ac:spMkLst>
        </pc:spChg>
        <pc:spChg chg="add del mod">
          <ac:chgData name="Wiebke P." userId="efcaad3d062223a4" providerId="LiveId" clId="{1E241F3B-F193-4997-AF70-7F1BFD1FEC82}" dt="2023-01-25T13:53:31.772" v="82" actId="478"/>
          <ac:spMkLst>
            <pc:docMk/>
            <pc:sldMk cId="719769437" sldId="267"/>
            <ac:spMk id="7" creationId="{906E4952-E7F3-B8DC-53D7-A7838AE7B0EA}"/>
          </ac:spMkLst>
        </pc:spChg>
        <pc:spChg chg="add mod">
          <ac:chgData name="Wiebke P." userId="efcaad3d062223a4" providerId="LiveId" clId="{1E241F3B-F193-4997-AF70-7F1BFD1FEC82}" dt="2023-01-25T13:53:45.741" v="85" actId="1076"/>
          <ac:spMkLst>
            <pc:docMk/>
            <pc:sldMk cId="719769437" sldId="267"/>
            <ac:spMk id="10" creationId="{00C94B14-0789-56AD-2EDF-EC17D08DA24A}"/>
          </ac:spMkLst>
        </pc:spChg>
        <pc:picChg chg="add mod">
          <ac:chgData name="Wiebke P." userId="efcaad3d062223a4" providerId="LiveId" clId="{1E241F3B-F193-4997-AF70-7F1BFD1FEC82}" dt="2023-01-25T13:51:13.768" v="55" actId="1076"/>
          <ac:picMkLst>
            <pc:docMk/>
            <pc:sldMk cId="719769437" sldId="267"/>
            <ac:picMk id="6" creationId="{32E26E38-F6E8-5EF8-D098-9A50F1823C68}"/>
          </ac:picMkLst>
        </pc:picChg>
        <pc:picChg chg="add mod">
          <ac:chgData name="Wiebke P." userId="efcaad3d062223a4" providerId="LiveId" clId="{1E241F3B-F193-4997-AF70-7F1BFD1FEC82}" dt="2023-01-25T13:53:51.635" v="86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modSp mod">
        <pc:chgData name="Wiebke P." userId="efcaad3d062223a4" providerId="LiveId" clId="{1E241F3B-F193-4997-AF70-7F1BFD1FEC82}" dt="2023-01-25T13:44:46.807" v="0" actId="20577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5T13:44:46.807" v="0" actId="20577"/>
          <ac:spMkLst>
            <pc:docMk/>
            <pc:sldMk cId="2699386429" sldId="273"/>
            <ac:spMk id="3" creationId="{697C37A0-1818-C5F6-2FAA-723F5AABA3E5}"/>
          </ac:spMkLst>
        </pc:spChg>
      </pc:sldChg>
      <pc:sldChg chg="modSp">
        <pc:chgData name="Wiebke P." userId="efcaad3d062223a4" providerId="LiveId" clId="{1E241F3B-F193-4997-AF70-7F1BFD1FEC82}" dt="2023-01-25T14:09:17.618" v="89" actId="1076"/>
        <pc:sldMkLst>
          <pc:docMk/>
          <pc:sldMk cId="3111485508" sldId="274"/>
        </pc:sldMkLst>
        <pc:picChg chg="mod">
          <ac:chgData name="Wiebke P." userId="efcaad3d062223a4" providerId="LiveId" clId="{1E241F3B-F193-4997-AF70-7F1BFD1FEC82}" dt="2023-01-25T14:09:17.618" v="89" actId="1076"/>
          <ac:picMkLst>
            <pc:docMk/>
            <pc:sldMk cId="3111485508" sldId="274"/>
            <ac:picMk id="7" creationId="{B295A144-0CA6-8889-1BFE-6E5F355A73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870" y="92779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948785" y="3223123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4176" y="1176896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98FCEFC-174C-1D32-FD61-412A86A9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58" y="129746"/>
            <a:ext cx="908819" cy="1564418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629" y="89246"/>
            <a:ext cx="1104500" cy="16158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877447" y="2913717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GB" dirty="0"/>
              <a:t>For testing if the </a:t>
            </a:r>
            <a:r>
              <a:rPr lang="en-GB" dirty="0" err="1"/>
              <a:t>imput</a:t>
            </a:r>
            <a:r>
              <a:rPr lang="en-GB" dirty="0"/>
              <a:t> is an Integer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E26E38-F6E8-5EF8-D098-9A50F182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6" y="3050724"/>
            <a:ext cx="2793024" cy="244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5CC9B9-47D0-E5A8-8236-AAB65E8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19" y="3374920"/>
            <a:ext cx="4952400" cy="1800873"/>
          </a:xfrm>
          <a:prstGeom prst="rect">
            <a:avLst/>
          </a:prstGeom>
        </p:spPr>
      </p:pic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00C94B14-0789-56AD-2EDF-EC17D08DA24A}"/>
              </a:ext>
            </a:extLst>
          </p:cNvPr>
          <p:cNvSpPr/>
          <p:nvPr/>
        </p:nvSpPr>
        <p:spPr>
          <a:xfrm>
            <a:off x="4693514" y="4003281"/>
            <a:ext cx="1364136" cy="5441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toInt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20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winning</a:t>
            </a:r>
            <a:r>
              <a:rPr lang="de-DE" dirty="0"/>
              <a:t>! </a:t>
            </a:r>
            <a:r>
              <a:rPr lang="de-DE"/>
              <a:t>Always!!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 not explode, wins</a:t>
            </a:r>
          </a:p>
          <a:p>
            <a:r>
              <a:rPr lang="en-US" dirty="0"/>
              <a:t>All other cards reduce the HIGHLY LIKELY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Explosion by pulling an exploding kitten</a:t>
            </a:r>
          </a:p>
          <a:p>
            <a:r>
              <a:rPr lang="en-US" dirty="0"/>
              <a:t>Survival by luck and defuse card</a:t>
            </a:r>
          </a:p>
          <a:p>
            <a:r>
              <a:rPr lang="en-US" dirty="0"/>
              <a:t>Cards to 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 teammate</a:t>
            </a:r>
          </a:p>
          <a:p>
            <a:pPr lvl="1"/>
            <a:r>
              <a:rPr lang="en-US" dirty="0"/>
              <a:t>to 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178644" y="4174755"/>
            <a:ext cx="4251657" cy="2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215AA-1883-6E2B-F7A8-6E08DC37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Link einfügen weil zu groß und echt nicht spannend?</a:t>
            </a: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2772D-F1E7-A298-1291-3AF6CB9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development </a:t>
            </a:r>
            <a:r>
              <a:rPr lang="en-US" dirty="0" err="1"/>
              <a:t>independant</a:t>
            </a:r>
            <a:r>
              <a:rPr lang="en-US" dirty="0"/>
              <a:t> of the local platform using a build mechanism like </a:t>
            </a:r>
            <a:r>
              <a:rPr lang="en-US" dirty="0" err="1"/>
              <a:t>sbt</a:t>
            </a:r>
            <a:endParaRPr lang="en-US" dirty="0"/>
          </a:p>
          <a:p>
            <a:r>
              <a:rPr lang="en-US" dirty="0"/>
              <a:t>Initiate a Continuous Integration Server on Travis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 up tests and code coverage using Coveralls</a:t>
            </a:r>
          </a:p>
          <a:p>
            <a:r>
              <a:rPr lang="en-US" dirty="0"/>
              <a:t>Integrate Badges into your git repository</a:t>
            </a:r>
          </a:p>
          <a:p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momentan</a:t>
            </a:r>
            <a:r>
              <a:rPr lang="en-US" dirty="0"/>
              <a:t> failing!!!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299</Words>
  <Application>Microsoft Office PowerPoint</Application>
  <PresentationFormat>Breitbild</PresentationFormat>
  <Paragraphs>83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Components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2023-01-25T14:09:40Z</dcterms:modified>
</cp:coreProperties>
</file>